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DM Sans"/>
      <p:regular r:id="rId21"/>
      <p:bold r:id="rId22"/>
      <p:italic r:id="rId23"/>
      <p:boldItalic r:id="rId24"/>
    </p:embeddedFont>
    <p:embeddedFont>
      <p:font typeface="DM Mono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DMSans-bold.fntdata"/><Relationship Id="rId21" Type="http://schemas.openxmlformats.org/officeDocument/2006/relationships/font" Target="fonts/DMSans-regular.fntdata"/><Relationship Id="rId24" Type="http://schemas.openxmlformats.org/officeDocument/2006/relationships/font" Target="fonts/DMSans-boldItalic.fntdata"/><Relationship Id="rId23" Type="http://schemas.openxmlformats.org/officeDocument/2006/relationships/font" Target="fonts/DM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DMMono-italic.fntdata"/><Relationship Id="rId25" Type="http://schemas.openxmlformats.org/officeDocument/2006/relationships/font" Target="fonts/DMMon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1eb957e26_2_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g2b1eb957e26_2_2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b1eb957e26_2_2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1eb957e26_2_15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2b1eb957e26_2_155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b1eb957e26_2_155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1eb957e26_2_16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2b1eb957e26_2_165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b1eb957e26_2_165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5215e9e4a_0_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2b5215e9e4a_0_7:notes"/>
          <p:cNvSpPr txBox="1"/>
          <p:nvPr>
            <p:ph idx="1" type="body"/>
          </p:nvPr>
        </p:nvSpPr>
        <p:spPr>
          <a:xfrm>
            <a:off x="0" y="0"/>
            <a:ext cx="399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b5215e9e4a_0_7:notes"/>
          <p:cNvSpPr txBox="1"/>
          <p:nvPr>
            <p:ph idx="12" type="sldNum"/>
          </p:nvPr>
        </p:nvSpPr>
        <p:spPr>
          <a:xfrm>
            <a:off x="0" y="0"/>
            <a:ext cx="399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1eb957e26_2_17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2b1eb957e26_2_174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b1eb957e26_2_174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1eb957e26_2_18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g2b1eb957e26_2_183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b1eb957e26_2_183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1eb957e26_2_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g2b1eb957e26_2_14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b1eb957e26_2_14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1eb957e26_2_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b1eb957e26_2_24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b1eb957e26_2_24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1eb957e26_2_3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g2b1eb957e26_2_31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b1eb957e26_2_31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1eb957e26_2_4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2b1eb957e26_2_41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b1eb957e26_2_41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1eb957e26_2_7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b1eb957e26_2_77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b1eb957e26_2_77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1eb957e26_2_8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b1eb957e26_2_87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b1eb957e26_2_87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1eb957e26_2_12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2b1eb957e26_2_125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b1eb957e26_2_125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eb957e26_2_13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2b1eb957e26_2_135:notes"/>
          <p:cNvSpPr txBox="1"/>
          <p:nvPr>
            <p:ph idx="1" type="body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b1eb957e26_2_135:notes"/>
          <p:cNvSpPr txBox="1"/>
          <p:nvPr>
            <p:ph idx="12" type="sldNum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9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tch-assets-ccb95893-de3f-4266-973c-20049231b248.s3.eu-west-1.amazonaws.com/8bc037af-a144-4026-aa4f-0483a834240c?pitch-bytes=316523&amp;pitch-content-type=image%2Fpng" id="57" name="Google Shape;57;p15"/>
          <p:cNvPicPr preferRelativeResize="0"/>
          <p:nvPr/>
        </p:nvPicPr>
        <p:blipFill rotWithShape="1">
          <a:blip r:embed="rId3">
            <a:alphaModFix/>
          </a:blip>
          <a:srcRect b="0" l="5" r="5" t="0"/>
          <a:stretch/>
        </p:blipFill>
        <p:spPr>
          <a:xfrm>
            <a:off x="6536331" y="389848"/>
            <a:ext cx="2028825" cy="436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ce637281-c6ee-412a-8537-40b61263e4cb?pitch-bytes=145184&amp;pitch-content-type=image%2Fpng" id="58" name="Google Shape;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286375" y="1451967"/>
            <a:ext cx="4526035" cy="2238375"/>
          </a:xfrm>
          <a:prstGeom prst="rect">
            <a:avLst/>
          </a:prstGeom>
          <a:noFill/>
          <a:ln>
            <a:noFill/>
          </a:ln>
          <a:effectLst>
            <a:outerShdw blurRad="406400" rotWithShape="0" algn="bl" dir="5400000" dist="50800">
              <a:srgbClr val="000000">
                <a:alpha val="40000"/>
              </a:srgbClr>
            </a:outerShdw>
          </a:effectLst>
        </p:spPr>
      </p:pic>
      <p:sp>
        <p:nvSpPr>
          <p:cNvPr id="59" name="Google Shape;59;p15"/>
          <p:cNvSpPr/>
          <p:nvPr/>
        </p:nvSpPr>
        <p:spPr>
          <a:xfrm>
            <a:off x="4638677" y="1154624"/>
            <a:ext cx="2028824" cy="2560127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9803"/>
              </a:srgbClr>
            </a:outerShdw>
          </a:effectLst>
        </p:spPr>
        <p:txBody>
          <a:bodyPr anchorCtr="0" anchor="b" bIns="272675" lIns="103175" spcFirstLastPara="1" rIns="103175" wrap="square" tIns="272675">
            <a:noAutofit/>
          </a:bodyPr>
          <a:lstStyle/>
          <a:p>
            <a:pPr indent="0" lvl="0" marL="0" marR="0" rtl="0" algn="ctr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March 15, 2024</a:t>
            </a:r>
            <a:endParaRPr b="0" i="0" sz="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26487" y="2571939"/>
            <a:ext cx="45720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2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Pitch Deck</a:t>
            </a:r>
            <a:endParaRPr b="0" i="0" sz="10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Creator name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477295" y="433514"/>
            <a:ext cx="1428999" cy="0"/>
          </a:xfrm>
          <a:prstGeom prst="straightConnector1">
            <a:avLst/>
          </a:prstGeom>
          <a:solidFill>
            <a:srgbClr val="684B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/>
          <p:nvPr/>
        </p:nvSpPr>
        <p:spPr>
          <a:xfrm>
            <a:off x="4874218" y="1410347"/>
            <a:ext cx="1555988" cy="17809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5430045" y="736332"/>
            <a:ext cx="571500" cy="571500"/>
          </a:xfrm>
          <a:prstGeom prst="roundRect">
            <a:avLst>
              <a:gd fmla="val 157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4"/>
          <p:cNvCxnSpPr/>
          <p:nvPr/>
        </p:nvCxnSpPr>
        <p:spPr>
          <a:xfrm>
            <a:off x="5549108" y="1028246"/>
            <a:ext cx="333375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" name="Google Shape;174;p24"/>
          <p:cNvSpPr/>
          <p:nvPr/>
        </p:nvSpPr>
        <p:spPr>
          <a:xfrm>
            <a:off x="450190" y="4272151"/>
            <a:ext cx="91440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Monetization Strategy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4"/>
          <p:cNvCxnSpPr/>
          <p:nvPr/>
        </p:nvCxnSpPr>
        <p:spPr>
          <a:xfrm>
            <a:off x="477295" y="433514"/>
            <a:ext cx="261937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094" y="766077"/>
            <a:ext cx="2356482" cy="270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501101" y="475682"/>
            <a:ext cx="54864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DM Sans"/>
                <a:ea typeface="DM Sans"/>
                <a:cs typeface="DM Sans"/>
                <a:sym typeface="DM Sans"/>
              </a:rPr>
              <a:t>Add your charging packages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25"/>
          <p:cNvCxnSpPr/>
          <p:nvPr/>
        </p:nvCxnSpPr>
        <p:spPr>
          <a:xfrm rot="-5400000">
            <a:off x="1650150" y="3149635"/>
            <a:ext cx="3000300" cy="0"/>
          </a:xfrm>
          <a:prstGeom prst="straightConnector1">
            <a:avLst/>
          </a:prstGeom>
          <a:solidFill>
            <a:srgbClr val="684BFF">
              <a:alpha val="20000"/>
            </a:srgbClr>
          </a:solidFill>
          <a:ln cap="flat" cmpd="sng" w="9525">
            <a:solidFill>
              <a:srgbClr val="00000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25"/>
          <p:cNvSpPr/>
          <p:nvPr/>
        </p:nvSpPr>
        <p:spPr>
          <a:xfrm>
            <a:off x="975325" y="1054417"/>
            <a:ext cx="1762200" cy="517200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25"/>
          <p:cNvCxnSpPr/>
          <p:nvPr/>
        </p:nvCxnSpPr>
        <p:spPr>
          <a:xfrm rot="-5400000">
            <a:off x="4564800" y="3149635"/>
            <a:ext cx="3000300" cy="0"/>
          </a:xfrm>
          <a:prstGeom prst="straightConnector1">
            <a:avLst/>
          </a:prstGeom>
          <a:solidFill>
            <a:srgbClr val="684BFF">
              <a:alpha val="20000"/>
            </a:srgbClr>
          </a:solidFill>
          <a:ln cap="flat" cmpd="sng" w="9525">
            <a:solidFill>
              <a:srgbClr val="00000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25"/>
          <p:cNvSpPr/>
          <p:nvPr/>
        </p:nvSpPr>
        <p:spPr>
          <a:xfrm>
            <a:off x="3690900" y="1054417"/>
            <a:ext cx="1762200" cy="517200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691275" y="1054417"/>
            <a:ext cx="1762200" cy="517200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26"/>
          <p:cNvCxnSpPr/>
          <p:nvPr/>
        </p:nvCxnSpPr>
        <p:spPr>
          <a:xfrm>
            <a:off x="5549108" y="1028246"/>
            <a:ext cx="333300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5" name="Google Shape;195;p26"/>
          <p:cNvSpPr/>
          <p:nvPr/>
        </p:nvSpPr>
        <p:spPr>
          <a:xfrm>
            <a:off x="478565" y="976501"/>
            <a:ext cx="9144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Book A Meeting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478586" y="477600"/>
            <a:ext cx="45720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>
            <a:off x="477295" y="433514"/>
            <a:ext cx="261900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26"/>
          <p:cNvSpPr/>
          <p:nvPr/>
        </p:nvSpPr>
        <p:spPr>
          <a:xfrm>
            <a:off x="2766025" y="2428894"/>
            <a:ext cx="4063500" cy="704700"/>
          </a:xfrm>
          <a:prstGeom prst="roundRect">
            <a:avLst>
              <a:gd fmla="val 7650" name="adj"/>
            </a:avLst>
          </a:prstGeom>
          <a:solidFill>
            <a:schemeClr val="lt1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Calendly Meeting Link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tch-assets-ccb95893-de3f-4266-973c-20049231b248.s3.eu-west-1.amazonaws.com/d90d61f6-ce23-453c-b9f4-0e6bd080f84c?pitch-bytes=8723277&amp;pitch-content-type=image%2Fjpeg" id="204" name="Google Shape;204;p27"/>
          <p:cNvPicPr preferRelativeResize="0"/>
          <p:nvPr/>
        </p:nvPicPr>
        <p:blipFill rotWithShape="1">
          <a:blip r:embed="rId3">
            <a:alphaModFix/>
          </a:blip>
          <a:srcRect b="7813" l="0" r="0" t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475719" y="2906954"/>
            <a:ext cx="8192793" cy="1762125"/>
          </a:xfrm>
          <a:prstGeom prst="roundRect">
            <a:avLst>
              <a:gd fmla="val 12000" name="adj"/>
            </a:avLst>
          </a:prstGeom>
          <a:solidFill>
            <a:srgbClr val="684B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2619699" y="3969661"/>
            <a:ext cx="2743200" cy="3961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123 Street Name,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City, Country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5481466" y="3969661"/>
            <a:ext cx="2743200" cy="3961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info@email.com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+1234567890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334" y="3067101"/>
            <a:ext cx="1256103" cy="144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28"/>
          <p:cNvCxnSpPr/>
          <p:nvPr/>
        </p:nvCxnSpPr>
        <p:spPr>
          <a:xfrm>
            <a:off x="5549108" y="1028246"/>
            <a:ext cx="333375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5" name="Google Shape;215;p28"/>
          <p:cNvSpPr/>
          <p:nvPr/>
        </p:nvSpPr>
        <p:spPr>
          <a:xfrm>
            <a:off x="426487" y="3664932"/>
            <a:ext cx="9144000" cy="10929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2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Thank you</a:t>
            </a:r>
            <a:endParaRPr sz="10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Creator name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8"/>
          <p:cNvCxnSpPr/>
          <p:nvPr/>
        </p:nvCxnSpPr>
        <p:spPr>
          <a:xfrm>
            <a:off x="477295" y="433514"/>
            <a:ext cx="1428999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28"/>
          <p:cNvSpPr/>
          <p:nvPr/>
        </p:nvSpPr>
        <p:spPr>
          <a:xfrm>
            <a:off x="475997" y="3190840"/>
            <a:ext cx="45720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info@email.com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474994" y="2359509"/>
            <a:ext cx="54864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 sz="28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478586" y="476250"/>
            <a:ext cx="54864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20/04/2024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16"/>
          <p:cNvCxnSpPr/>
          <p:nvPr/>
        </p:nvCxnSpPr>
        <p:spPr>
          <a:xfrm>
            <a:off x="477295" y="433514"/>
            <a:ext cx="594430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s://pitch-assets-ccb95893-de3f-4266-973c-20049231b248.s3.eu-west-1.amazonaws.com/68df15df-0ebc-42b8-91fa-7d14e3f46723?pitch-bytes=75524&amp;pitch-content-type=image%2Fpng"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11" t="0"/>
          <a:stretch/>
        </p:blipFill>
        <p:spPr>
          <a:xfrm>
            <a:off x="6536331" y="389848"/>
            <a:ext cx="2028825" cy="436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ce637281-c6ee-412a-8537-40b61263e4cb?pitch-bytes=145184&amp;pitch-content-type=image%2Fpng" id="73" name="Google Shape;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286375" y="1451967"/>
            <a:ext cx="4526035" cy="2238375"/>
          </a:xfrm>
          <a:prstGeom prst="rect">
            <a:avLst/>
          </a:prstGeom>
          <a:noFill/>
          <a:ln>
            <a:noFill/>
          </a:ln>
          <a:effectLst>
            <a:outerShdw blurRad="406400" rotWithShape="0" algn="bl" dir="5400000" dist="50800">
              <a:srgbClr val="000000">
                <a:alpha val="40000"/>
              </a:srgbClr>
            </a:outerShdw>
          </a:effectLst>
        </p:spPr>
      </p:pic>
      <p:sp>
        <p:nvSpPr>
          <p:cNvPr id="74" name="Google Shape;74;p16"/>
          <p:cNvSpPr/>
          <p:nvPr/>
        </p:nvSpPr>
        <p:spPr>
          <a:xfrm>
            <a:off x="476250" y="2889095"/>
            <a:ext cx="5486400" cy="396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Who you are, your background, and your passion for content creation.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Define the purpose and values that drive your content creation journey.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tch-assets-ccb95893-de3f-4266-973c-20049231b248.s3.eu-west-1.amazonaws.com/5e9f9a29-4474-487d-a26e-d7e531b22332?pitch-bytes=7373350&amp;pitch-content-type=image%2Fjpeg" id="80" name="Google Shape;80;p17"/>
          <p:cNvPicPr preferRelativeResize="0"/>
          <p:nvPr/>
        </p:nvPicPr>
        <p:blipFill rotWithShape="1">
          <a:blip r:embed="rId3">
            <a:alphaModFix/>
          </a:blip>
          <a:srcRect b="39452" l="2999" r="6091" t="22153"/>
          <a:stretch/>
        </p:blipFill>
        <p:spPr>
          <a:xfrm>
            <a:off x="-2189" y="-3449"/>
            <a:ext cx="9146189" cy="25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475936" y="4077918"/>
            <a:ext cx="8229600" cy="59427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☑"/>
            </a:pPr>
            <a:r>
              <a:rPr b="0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Highlight your Unique Value Proposition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☑"/>
            </a:pPr>
            <a:r>
              <a:rPr b="0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What makes your content stand out?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☑"/>
            </a:pPr>
            <a:r>
              <a:rPr b="0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What unique perspective or skills do you bring to the table?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476136" y="2816089"/>
            <a:ext cx="82296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Competitive advantages</a:t>
            </a:r>
            <a:endParaRPr sz="28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5430045" y="736332"/>
            <a:ext cx="571500" cy="571500"/>
          </a:xfrm>
          <a:prstGeom prst="roundRect">
            <a:avLst>
              <a:gd fmla="val 157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18"/>
          <p:cNvCxnSpPr/>
          <p:nvPr/>
        </p:nvCxnSpPr>
        <p:spPr>
          <a:xfrm>
            <a:off x="5549108" y="1028246"/>
            <a:ext cx="333375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" name="Google Shape;90;p18"/>
          <p:cNvSpPr/>
          <p:nvPr/>
        </p:nvSpPr>
        <p:spPr>
          <a:xfrm>
            <a:off x="450190" y="4272151"/>
            <a:ext cx="91440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Portfolio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>
            <a:off x="477295" y="433514"/>
            <a:ext cx="261937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094" y="766077"/>
            <a:ext cx="2356482" cy="270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itch-assets-ccb95893-de3f-4266-973c-20049231b248.s3.eu-west-1.amazonaws.com/96fd8992-fc73-49cb-8d09-f57201d50bd1?pitch-bytes=97537&amp;pitch-content-type=image%2Fpng"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711" y="664429"/>
            <a:ext cx="6550217" cy="3790950"/>
          </a:xfrm>
          <a:prstGeom prst="rect">
            <a:avLst/>
          </a:prstGeom>
          <a:noFill/>
          <a:ln>
            <a:noFill/>
          </a:ln>
          <a:effectLst>
            <a:outerShdw blurRad="406400" rotWithShape="0" algn="bl" dir="5400000" dist="50800">
              <a:srgbClr val="000000">
                <a:alpha val="29803"/>
              </a:srgbClr>
            </a:outerShdw>
          </a:effectLst>
        </p:spPr>
      </p:pic>
      <p:pic>
        <p:nvPicPr>
          <p:cNvPr descr="https://pitch-assets-ccb95893-de3f-4266-973c-20049231b248.s3.eu-west-1.amazonaws.com/2454a216-1574-4546-ac0d-acf1207736bd?pitch-bytes=230603&amp;pitch-content-type=image%2Fpng"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0" r="425" t="0"/>
          <a:stretch/>
        </p:blipFill>
        <p:spPr>
          <a:xfrm>
            <a:off x="2111548" y="872308"/>
            <a:ext cx="4934229" cy="309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571048" y="4521525"/>
            <a:ext cx="665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Showcase snippets or thumbnails of your best and diverse works.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Include stats: Impressions, engagement, and any notable achievements.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6949726" y="935874"/>
            <a:ext cx="1366500" cy="1058100"/>
          </a:xfrm>
          <a:prstGeom prst="roundRect">
            <a:avLst>
              <a:gd fmla="val 7650" name="adj"/>
            </a:avLst>
          </a:prstGeom>
          <a:solidFill>
            <a:schemeClr val="lt1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t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Followers: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745051" y="2030849"/>
            <a:ext cx="1366500" cy="1058100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t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6949726" y="2914024"/>
            <a:ext cx="1366500" cy="1058100"/>
          </a:xfrm>
          <a:prstGeom prst="roundRect">
            <a:avLst>
              <a:gd fmla="val 7650" name="adj"/>
            </a:avLst>
          </a:prstGeom>
          <a:solidFill>
            <a:schemeClr val="lt1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t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3651300" y="935875"/>
            <a:ext cx="1841400" cy="28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image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5430045" y="736332"/>
            <a:ext cx="571500" cy="571500"/>
          </a:xfrm>
          <a:prstGeom prst="roundRect">
            <a:avLst>
              <a:gd fmla="val 157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>
            <a:off x="5549108" y="1028246"/>
            <a:ext cx="333375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" name="Google Shape;113;p20"/>
          <p:cNvSpPr/>
          <p:nvPr/>
        </p:nvSpPr>
        <p:spPr>
          <a:xfrm>
            <a:off x="450190" y="4272151"/>
            <a:ext cx="91440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Target Audience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20"/>
          <p:cNvCxnSpPr/>
          <p:nvPr/>
        </p:nvCxnSpPr>
        <p:spPr>
          <a:xfrm>
            <a:off x="477295" y="433514"/>
            <a:ext cx="261937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094" y="766077"/>
            <a:ext cx="2356482" cy="270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476250" y="2308294"/>
            <a:ext cx="27432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97%</a:t>
            </a:r>
            <a:endParaRPr sz="28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478586" y="1049048"/>
            <a:ext cx="548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Back up your argument with supporting data.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Remember: There’s strength in numbers.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474994" y="3713764"/>
            <a:ext cx="27432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67%</a:t>
            </a:r>
            <a:endParaRPr sz="28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333750" y="2307496"/>
            <a:ext cx="27432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33%</a:t>
            </a:r>
            <a:endParaRPr sz="28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474822" y="2786361"/>
            <a:ext cx="27432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Audience 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3336027" y="2786361"/>
            <a:ext cx="27432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Audience 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476250" y="4190701"/>
            <a:ext cx="27432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Audience 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>
            <a:off x="477295" y="2292660"/>
            <a:ext cx="713410" cy="0"/>
          </a:xfrm>
          <a:prstGeom prst="straightConnector1">
            <a:avLst/>
          </a:prstGeom>
          <a:solidFill>
            <a:srgbClr val="684B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3333737" y="2292660"/>
            <a:ext cx="715159" cy="0"/>
          </a:xfrm>
          <a:prstGeom prst="straightConnector1">
            <a:avLst/>
          </a:prstGeom>
          <a:solidFill>
            <a:srgbClr val="684B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477295" y="3696890"/>
            <a:ext cx="713236" cy="0"/>
          </a:xfrm>
          <a:prstGeom prst="straightConnector1">
            <a:avLst/>
          </a:prstGeom>
          <a:solidFill>
            <a:srgbClr val="684B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ttps://pitch-assets-ccb95893-de3f-4266-973c-20049231b248.s3.eu-west-1.amazonaws.com/6101c8f3-e287-4185-a446-62f251d403a1?pitch-bytes=55118&amp;pitch-content-type=image%2Fpng"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0932" y="-2238"/>
            <a:ext cx="2954035" cy="514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/>
          <p:nvPr/>
        </p:nvSpPr>
        <p:spPr>
          <a:xfrm>
            <a:off x="6785582" y="1692589"/>
            <a:ext cx="1762125" cy="1762125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341934" y="984973"/>
            <a:ext cx="5486400" cy="1584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Define your target audience: Who are you creating content for?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Explain why your content resonates with this specific audience.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84B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5430045" y="736332"/>
            <a:ext cx="571500" cy="571500"/>
          </a:xfrm>
          <a:prstGeom prst="roundRect">
            <a:avLst>
              <a:gd fmla="val 157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22"/>
          <p:cNvCxnSpPr/>
          <p:nvPr/>
        </p:nvCxnSpPr>
        <p:spPr>
          <a:xfrm>
            <a:off x="5549108" y="1028246"/>
            <a:ext cx="333375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684B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" name="Google Shape;142;p22"/>
          <p:cNvSpPr/>
          <p:nvPr/>
        </p:nvSpPr>
        <p:spPr>
          <a:xfrm>
            <a:off x="450190" y="4272151"/>
            <a:ext cx="91440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Collaborations and Partnerships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478586" y="477600"/>
            <a:ext cx="457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>
            <a:off x="477295" y="433514"/>
            <a:ext cx="261937" cy="0"/>
          </a:xfrm>
          <a:prstGeom prst="straightConnector1">
            <a:avLst/>
          </a:prstGeom>
          <a:solidFill>
            <a:srgbClr val="FFFFFF"/>
          </a:solidFill>
          <a:ln cap="flat" cmpd="sng" w="10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0094" y="766077"/>
            <a:ext cx="2356482" cy="270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811903" y="427123"/>
            <a:ext cx="54864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477426" y="2382846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2428328" y="2382846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382245" y="2382846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itch-assets-ccb95893-de3f-4266-973c-20049231b248.s3.eu-west-1.amazonaws.com/9dbe374a-df84-45a8-be3d-81896dca46e2?pitch-bytes=8637911&amp;pitch-content-type=image%2Fjpeg" id="155" name="Google Shape;155;p23"/>
          <p:cNvPicPr preferRelativeResize="0"/>
          <p:nvPr/>
        </p:nvPicPr>
        <p:blipFill rotWithShape="1">
          <a:blip r:embed="rId3">
            <a:alphaModFix/>
          </a:blip>
          <a:srcRect b="41434" l="9977" r="26328" t="16103"/>
          <a:stretch/>
        </p:blipFill>
        <p:spPr>
          <a:xfrm>
            <a:off x="810726" y="152339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253adfb2-874a-434b-8a2d-fb0cdf2b3ba5?pitch-bytes=8281133&amp;pitch-content-type=image%2Fjpeg" id="156" name="Google Shape;156;p23"/>
          <p:cNvPicPr preferRelativeResize="0"/>
          <p:nvPr/>
        </p:nvPicPr>
        <p:blipFill rotWithShape="1">
          <a:blip r:embed="rId4">
            <a:alphaModFix/>
          </a:blip>
          <a:srcRect b="57770" l="22545" r="35614" t="14335"/>
          <a:stretch/>
        </p:blipFill>
        <p:spPr>
          <a:xfrm>
            <a:off x="2761629" y="152339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c625b540-80dc-4071-88a9-5779211abef4?pitch-bytes=9455418&amp;pitch-content-type=image%2Fjpeg" id="157" name="Google Shape;157;p23"/>
          <p:cNvPicPr preferRelativeResize="0"/>
          <p:nvPr/>
        </p:nvPicPr>
        <p:blipFill rotWithShape="1">
          <a:blip r:embed="rId5">
            <a:alphaModFix/>
          </a:blip>
          <a:srcRect b="59064" l="24863" r="27059" t="8884"/>
          <a:stretch/>
        </p:blipFill>
        <p:spPr>
          <a:xfrm>
            <a:off x="4715546" y="152339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b247d8bc-d366-4a99-a97e-ea126dab4144?pitch-bytes=9169156&amp;pitch-content-type=image%2Fjpeg" id="158" name="Google Shape;158;p23"/>
          <p:cNvPicPr preferRelativeResize="0"/>
          <p:nvPr/>
        </p:nvPicPr>
        <p:blipFill rotWithShape="1">
          <a:blip r:embed="rId6">
            <a:alphaModFix/>
          </a:blip>
          <a:srcRect b="61670" l="28034" r="39707" t="16824"/>
          <a:stretch/>
        </p:blipFill>
        <p:spPr>
          <a:xfrm>
            <a:off x="2761629" y="3214933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e17c7772-a97a-47cf-89f1-60a424649b1c?pitch-bytes=8271272&amp;pitch-content-type=image%2Fjpeg" id="159" name="Google Shape;159;p23"/>
          <p:cNvPicPr preferRelativeResize="0"/>
          <p:nvPr/>
        </p:nvPicPr>
        <p:blipFill rotWithShape="1">
          <a:blip r:embed="rId7">
            <a:alphaModFix/>
          </a:blip>
          <a:srcRect b="59727" l="34048" r="40762" t="2490"/>
          <a:stretch/>
        </p:blipFill>
        <p:spPr>
          <a:xfrm>
            <a:off x="810726" y="3213015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88f72f85-6922-4168-bd07-22548f64179a?pitch-bytes=9444467&amp;pitch-content-type=image%2Fjpeg" id="160" name="Google Shape;160;p23"/>
          <p:cNvPicPr preferRelativeResize="0"/>
          <p:nvPr/>
        </p:nvPicPr>
        <p:blipFill rotWithShape="1">
          <a:blip r:embed="rId8">
            <a:alphaModFix/>
          </a:blip>
          <a:srcRect b="69808" l="38198" r="36161" t="13098"/>
          <a:stretch/>
        </p:blipFill>
        <p:spPr>
          <a:xfrm>
            <a:off x="4715546" y="3213015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tch-assets-ccb95893-de3f-4266-973c-20049231b248.s3.eu-west-1.amazonaws.com/6101c8f3-e287-4185-a446-62f251d403a1?pitch-bytes=55118&amp;pitch-content-type=image%2Fpng" id="161" name="Google Shape;16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90932" y="-2238"/>
            <a:ext cx="2954035" cy="514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6785582" y="1692589"/>
            <a:ext cx="1762125" cy="1762125"/>
          </a:xfrm>
          <a:prstGeom prst="roundRect">
            <a:avLst>
              <a:gd fmla="val 7650" name="adj"/>
            </a:avLst>
          </a:prstGeom>
          <a:solidFill>
            <a:srgbClr val="684BFF"/>
          </a:solidFill>
          <a:ln>
            <a:noFill/>
          </a:ln>
          <a:effectLst>
            <a:outerShdw blurRad="254000" rotWithShape="0" algn="bl" dir="5400000" dist="25400">
              <a:srgbClr val="000000">
                <a:alpha val="20000"/>
              </a:srgbClr>
            </a:outerShdw>
          </a:effectLst>
        </p:spPr>
        <p:txBody>
          <a:bodyPr anchorCtr="0" anchor="b" bIns="208025" lIns="97875" spcFirstLastPara="1" rIns="97875" wrap="square" tIns="2080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77426" y="4070211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2428328" y="4070211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4382245" y="4070211"/>
            <a:ext cx="1828800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Collab 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142329" y="3679661"/>
            <a:ext cx="6400800" cy="17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Highlight any collaborations or partnerships with brands, influencers, or industry leaders.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905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84BFF"/>
              </a:buClr>
              <a:buSzPts val="1200"/>
              <a:buFont typeface="DM Sans"/>
              <a:buChar char="•"/>
            </a:pPr>
            <a:r>
              <a:rPr b="1" lang="en" sz="1200">
                <a:solidFill>
                  <a:srgbClr val="684BFF"/>
                </a:solidFill>
                <a:latin typeface="DM Sans"/>
                <a:ea typeface="DM Sans"/>
                <a:cs typeface="DM Sans"/>
                <a:sym typeface="DM Sans"/>
              </a:rPr>
              <a:t>Showcase the impact of these collaborations on your audience and reach.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